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0" r:id="rId3"/>
    <p:sldId id="261" r:id="rId4"/>
    <p:sldId id="262" r:id="rId5"/>
    <p:sldId id="263" r:id="rId6"/>
    <p:sldId id="264" r:id="rId7"/>
    <p:sldId id="265" r:id="rId8"/>
    <p:sldId id="256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816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144000" cy="68764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n.exe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64;&#1082;&#1086;&#1083;&#1072;\Desktop\&#1091;&#1088;&#1086;&#1082;&#1080;%20&#1080;&#1085;&#1092;&#1086;&#1088;&#1084;%20&#1085;&#1072;%2056%20&#1073;&#1080;&#1090;\&#1059;&#1088;&#1086;&#1082;&#8470;%2031%20&#1050;&#1086;&#1084;&#1087;&#1100;&#1102;&#1090;&#1077;&#1088;&#1085;&#1099;&#1077;%20&#1087;&#1088;&#1077;&#1079;&#1077;&#1085;&#1090;&#1072;&#1094;&#1080;&#1080;\&#1060;&#1086;&#1082;&#1080;&#1085;&#1072;%20&#1051;%20%20&#1055;%20%20&#1053;&#1072;%20&#1084;&#1086;&#1088;&#1077;.mp4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pdohod.ru/images/img0657.png" TargetMode="External"/><Relationship Id="rId3" Type="http://schemas.openxmlformats.org/officeDocument/2006/relationships/hyperlink" Target="http://metodist.lbz.ru/iumk/informatics/er.php" TargetMode="External"/><Relationship Id="rId7" Type="http://schemas.openxmlformats.org/officeDocument/2006/relationships/hyperlink" Target="http://displayedright.com/img.php?store=3199&amp;item=14707&amp;type=sq_thumb&amp;version=1&amp;show_cut_out" TargetMode="External"/><Relationship Id="rId12" Type="http://schemas.openxmlformats.org/officeDocument/2006/relationships/hyperlink" Target="http://ddkbilisim.com/images/hardware.jpg" TargetMode="External"/><Relationship Id="rId2" Type="http://schemas.openxmlformats.org/officeDocument/2006/relationships/hyperlink" Target="http://www.edu54.ru/sites/default/files/upload/2010/03/logich_rass.sw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rchimedia.gr/img/apps_sm.png" TargetMode="External"/><Relationship Id="rId11" Type="http://schemas.openxmlformats.org/officeDocument/2006/relationships/hyperlink" Target="http://www.freeclipartnow.com/d/16435-1/PC-tower.jpg" TargetMode="External"/><Relationship Id="rId5" Type="http://schemas.openxmlformats.org/officeDocument/2006/relationships/hyperlink" Target="http://www.pics-zone.ru/img.php?url=http://compusyn.com/files/1358466678_Computer.jpg" TargetMode="External"/><Relationship Id="rId10" Type="http://schemas.openxmlformats.org/officeDocument/2006/relationships/hyperlink" Target="http://www.koozai.com/wp-content/uploads/2011/11/Headphones-300x200.jpg" TargetMode="External"/><Relationship Id="rId4" Type="http://schemas.openxmlformats.org/officeDocument/2006/relationships/hyperlink" Target="http://easyen.ru/load/nachalnykh/fizminutki_na_urokakh/fizminutka_dlja_glaz_na_more/319-1-0-43280" TargetMode="External"/><Relationship Id="rId9" Type="http://schemas.openxmlformats.org/officeDocument/2006/relationships/hyperlink" Target="http://www.clipart-fr.com/data/icones/series_01/icones_00295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1285852" y="2071678"/>
            <a:ext cx="6143668" cy="2928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§ 5.2, вопросы и задания 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1–8 к параграфу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№ 250, 253 в РТ. 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Продолжение работы над рефератом</a:t>
            </a:r>
            <a:endParaRPr kumimoji="0" lang="ru-RU" sz="35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1285860"/>
            <a:ext cx="1587148" cy="2286016"/>
          </a:xfrm>
          <a:prstGeom prst="rect">
            <a:avLst/>
          </a:prstGeom>
          <a:noFill/>
        </p:spPr>
      </p:pic>
      <p:pic>
        <p:nvPicPr>
          <p:cNvPr id="8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2857496"/>
            <a:ext cx="1595558" cy="215449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215206" y="428604"/>
            <a:ext cx="1571636" cy="785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4"/>
          <p:cNvSpPr txBox="1">
            <a:spLocks/>
          </p:cNvSpPr>
          <p:nvPr/>
        </p:nvSpPr>
        <p:spPr>
          <a:xfrm>
            <a:off x="1285852" y="2000240"/>
            <a:ext cx="5214974" cy="3143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Вопросы к §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5.1;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задания, вызвавшие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затруднения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при выполнении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домашнего задания.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357298"/>
            <a:ext cx="2214578" cy="3189722"/>
          </a:xfrm>
          <a:prstGeom prst="rect">
            <a:avLst/>
          </a:prstGeom>
          <a:noFill/>
        </p:spPr>
      </p:pic>
      <p:pic>
        <p:nvPicPr>
          <p:cNvPr id="6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3429000"/>
            <a:ext cx="2071702" cy="279743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215206" y="428604"/>
            <a:ext cx="1571636" cy="785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644365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Проверка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4"/>
          <p:cNvSpPr txBox="1">
            <a:spLocks/>
          </p:cNvSpPr>
          <p:nvPr/>
        </p:nvSpPr>
        <p:spPr>
          <a:xfrm>
            <a:off x="1142976" y="1785926"/>
            <a:ext cx="4857784" cy="29289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1) Учебник </a:t>
            </a:r>
            <a:r>
              <a:rPr kumimoji="0" lang="ru-RU" sz="4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 . 209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опросы 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№ 2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– 6</a:t>
            </a:r>
          </a:p>
          <a:p>
            <a:pPr algn="ctr">
              <a:defRPr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2) решить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№ 246, 249, 252 в РТ.</a:t>
            </a:r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4800" b="1" dirty="0" smtClean="0">
              <a:solidFill>
                <a:srgbClr val="0070C0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1500174"/>
            <a:ext cx="2214578" cy="318972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215206" y="428604"/>
            <a:ext cx="1571636" cy="785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543824" cy="1143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Вопросы на повторение: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3429000"/>
            <a:ext cx="2071702" cy="2797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Представь, что тебе нужно выступить на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школьном конкурсе с визитной карточкой.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85786" y="214290"/>
            <a:ext cx="7658128" cy="1225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Какой способ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представления 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твоей работы станет самым наглядным?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3438" y="1643050"/>
            <a:ext cx="4143404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b="1" dirty="0" smtClean="0"/>
              <a:t>устное выступление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 рисунки на листе ватмана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 компьютерная презентация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стенд с материалами работы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буклет с описанием основных моментов</a:t>
            </a:r>
          </a:p>
          <a:p>
            <a:pPr>
              <a:buFont typeface="Wingdings" pitchFamily="2" charset="2"/>
              <a:buChar char="q"/>
            </a:pPr>
            <a:endParaRPr lang="ru-RU" dirty="0" smtClean="0"/>
          </a:p>
          <a:p>
            <a:pPr>
              <a:buFont typeface="Wingdings" pitchFamily="2" charset="2"/>
              <a:buChar char="q"/>
            </a:pPr>
            <a:endParaRPr lang="ru-RU" dirty="0"/>
          </a:p>
        </p:txBody>
      </p:sp>
      <p:pic>
        <p:nvPicPr>
          <p:cNvPr id="11" name="Picture 4" descr="http://www.asiatravel.com/cv/imgs/big-tick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786058"/>
            <a:ext cx="636795" cy="61910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714620"/>
            <a:ext cx="371475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71414"/>
            <a:ext cx="2428892" cy="58259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Тема урока: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4414" y="642918"/>
            <a:ext cx="394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00FF"/>
                </a:solidFill>
              </a:rPr>
              <a:t>«</a:t>
            </a:r>
            <a:endParaRPr lang="ru-RU" sz="32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71934" y="1071546"/>
            <a:ext cx="394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00FF"/>
                </a:solidFill>
              </a:rPr>
              <a:t>»</a:t>
            </a:r>
            <a:endParaRPr lang="ru-RU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000108"/>
          </a:xfrm>
          <a:noFill/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Цели урока: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214282" y="2500306"/>
            <a:ext cx="2500330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Научиться :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86050" y="2428868"/>
            <a:ext cx="6000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ак использовать возможности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программного обеспечения.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285720" y="1214422"/>
            <a:ext cx="1857356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Понять: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71670" y="1071546"/>
            <a:ext cx="67866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чего используются презентации , структура презентации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8686827" cy="649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Создай презентацию: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4"/>
          <p:cNvSpPr txBox="1">
            <a:spLocks/>
          </p:cNvSpPr>
          <p:nvPr/>
        </p:nvSpPr>
        <p:spPr>
          <a:xfrm>
            <a:off x="642910" y="1928802"/>
            <a:ext cx="4857784" cy="2928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kumimoji="0" lang="ru-RU" sz="4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чебник</a:t>
            </a: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 .214-217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Задание 5.1</a:t>
            </a:r>
          </a:p>
          <a:p>
            <a:pPr lvl="0" algn="ctr">
              <a:spcBef>
                <a:spcPct val="20000"/>
              </a:spcBef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714488"/>
            <a:ext cx="2214578" cy="31897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28596" y="4786322"/>
            <a:ext cx="8229600" cy="86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Фокина Л  П  На море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71472" y="428604"/>
            <a:ext cx="7929618" cy="5947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Использованные материалы: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Л.Л.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 « Информатика 7 класс». Бином. 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2014.</a:t>
            </a:r>
            <a:endParaRPr lang="ru-RU" sz="16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0" indent="0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Л.Л.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. Методическое пособие. 7 класс</a:t>
            </a:r>
          </a:p>
          <a:p>
            <a:pPr marL="0" indent="0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  <a:hlinkClick r:id="rId2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Л.Л.Босова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. Электронное приложение. 7 класс</a:t>
            </a:r>
          </a:p>
          <a:p>
            <a:pPr marL="0" indent="0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Интерактивные ресурсы к учебнику 8-го класса УМК Л. Л. </a:t>
            </a:r>
            <a:r>
              <a:rPr lang="ru-RU" sz="1600" b="1" dirty="0" err="1" smtClean="0">
                <a:solidFill>
                  <a:srgbClr val="002060"/>
                </a:solidFill>
              </a:rPr>
              <a:t>Босовой</a:t>
            </a:r>
            <a:r>
              <a:rPr lang="ru-RU" sz="1600" b="1" dirty="0" smtClean="0">
                <a:solidFill>
                  <a:srgbClr val="002060"/>
                </a:solidFill>
              </a:rPr>
              <a:t>,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автор Антонов А.М</a:t>
            </a:r>
            <a:r>
              <a:rPr lang="ru-RU" sz="1600" b="1" dirty="0" smtClean="0"/>
              <a:t>. </a:t>
            </a:r>
            <a:r>
              <a:rPr lang="en-US" sz="1600" b="1" dirty="0" smtClean="0">
                <a:hlinkClick r:id="rId3"/>
              </a:rPr>
              <a:t>http://</a:t>
            </a:r>
            <a:r>
              <a:rPr lang="en-US" sz="1600" b="1" dirty="0" smtClean="0">
                <a:hlinkClick r:id="rId3"/>
              </a:rPr>
              <a:t>metodist.lbz.ru/iumk/informatics/er.php</a:t>
            </a:r>
            <a:endParaRPr lang="ru-RU" sz="1600" b="1" dirty="0" smtClean="0"/>
          </a:p>
          <a:p>
            <a:pPr marL="0" indent="0">
              <a:defRPr/>
            </a:pPr>
            <a:r>
              <a:rPr lang="en-US" sz="1600" dirty="0" smtClean="0">
                <a:hlinkClick r:id="rId4"/>
              </a:rPr>
              <a:t>http://</a:t>
            </a:r>
            <a:r>
              <a:rPr lang="en-US" sz="1600" dirty="0" smtClean="0">
                <a:hlinkClick r:id="rId4"/>
              </a:rPr>
              <a:t>easyen.ru/load/nachalnykh/fizminutki_na_urokakh/fizminutka_dlja_glaz_na_more/319-1-0-43280</a:t>
            </a:r>
            <a:r>
              <a:rPr lang="ru-RU" sz="1600" dirty="0" smtClean="0"/>
              <a:t> -</a:t>
            </a:r>
            <a:r>
              <a:rPr lang="ru-RU" sz="1600" dirty="0" err="1" smtClean="0"/>
              <a:t>физминутка</a:t>
            </a:r>
            <a:r>
              <a:rPr lang="ru-RU" sz="1600" dirty="0" smtClean="0"/>
              <a:t> для глаз</a:t>
            </a:r>
            <a:endParaRPr lang="ru-RU" sz="1600" dirty="0" smtClean="0"/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Картинки для практической работы:</a:t>
            </a:r>
          </a:p>
          <a:p>
            <a:pPr>
              <a:buNone/>
            </a:pPr>
            <a:r>
              <a:rPr lang="en-US" sz="1600" dirty="0" smtClean="0">
                <a:hlinkClick r:id="rId5"/>
              </a:rPr>
              <a:t>http://www.pics-zone.ru/img.php?url=http://compusyn.com/files/1358466678_Computer.jpg</a:t>
            </a:r>
            <a:endParaRPr lang="ru-RU" sz="1600" dirty="0" smtClean="0"/>
          </a:p>
          <a:p>
            <a:pPr>
              <a:buNone/>
            </a:pPr>
            <a:r>
              <a:rPr lang="en-US" sz="1600" dirty="0" smtClean="0">
                <a:hlinkClick r:id="rId6"/>
              </a:rPr>
              <a:t>http://www.archimedia.gr/img/apps_sm.png</a:t>
            </a:r>
            <a:endParaRPr lang="ru-RU" sz="1600" dirty="0" smtClean="0"/>
          </a:p>
          <a:p>
            <a:pPr>
              <a:buNone/>
            </a:pPr>
            <a:r>
              <a:rPr lang="en-US" sz="1600" dirty="0" smtClean="0">
                <a:hlinkClick r:id="rId7"/>
              </a:rPr>
              <a:t>http://displayedright.com/img.php?store=3199&amp;item=14707&amp;type=sq_thumb&amp;version=1&amp;show_cut_out</a:t>
            </a:r>
            <a:r>
              <a:rPr lang="en-US" sz="1600" dirty="0" smtClean="0"/>
              <a:t>=</a:t>
            </a:r>
            <a:endParaRPr lang="ru-RU" sz="1600" dirty="0" smtClean="0"/>
          </a:p>
          <a:p>
            <a:pPr>
              <a:buNone/>
            </a:pPr>
            <a:r>
              <a:rPr lang="en-US" sz="1600" dirty="0" smtClean="0">
                <a:hlinkClick r:id="rId8"/>
              </a:rPr>
              <a:t>http://pdohod.ru/images/img0657.png</a:t>
            </a:r>
            <a:endParaRPr lang="ru-RU" sz="1600" dirty="0" smtClean="0"/>
          </a:p>
          <a:p>
            <a:pPr>
              <a:buNone/>
            </a:pPr>
            <a:r>
              <a:rPr lang="en-US" sz="1600" dirty="0" smtClean="0">
                <a:hlinkClick r:id="rId9"/>
              </a:rPr>
              <a:t>http://www.clipart-fr.com/data/icones/series_01/icones_00295.png</a:t>
            </a:r>
            <a:endParaRPr lang="ru-RU" sz="1600" dirty="0" smtClean="0"/>
          </a:p>
          <a:p>
            <a:pPr>
              <a:buNone/>
            </a:pPr>
            <a:r>
              <a:rPr lang="en-US" sz="1600" dirty="0" smtClean="0">
                <a:hlinkClick r:id="rId10"/>
              </a:rPr>
              <a:t>http://www.koozai.com/wp-content/uploads/2011/11/Headphones-300x200.jpg</a:t>
            </a:r>
            <a:endParaRPr lang="ru-RU" sz="1600" dirty="0" smtClean="0"/>
          </a:p>
          <a:p>
            <a:pPr>
              <a:buNone/>
            </a:pPr>
            <a:r>
              <a:rPr lang="en-US" sz="1600" dirty="0" smtClean="0">
                <a:hlinkClick r:id="rId11"/>
              </a:rPr>
              <a:t>http://www.freeclipartnow.com/d/16435-1/PC-tower.jpg</a:t>
            </a:r>
            <a:endParaRPr lang="ru-RU" sz="1600" dirty="0" smtClean="0"/>
          </a:p>
          <a:p>
            <a:pPr>
              <a:buNone/>
            </a:pPr>
            <a:r>
              <a:rPr lang="en-US" sz="1600" dirty="0" smtClean="0">
                <a:hlinkClick r:id="rId12"/>
              </a:rPr>
              <a:t>http://ddkbilisim.com/images/hardware.jpg</a:t>
            </a: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205</Words>
  <Application>Microsoft Office PowerPoint</Application>
  <PresentationFormat>Экран (4:3)</PresentationFormat>
  <Paragraphs>51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Специальное оформление</vt:lpstr>
      <vt:lpstr>Домашнее задание:</vt:lpstr>
      <vt:lpstr>Проверка  домашней работы:</vt:lpstr>
      <vt:lpstr>Вопросы на повторение:</vt:lpstr>
      <vt:lpstr>Представь, что тебе нужно выступить на школьном конкурсе с визитной карточкой.</vt:lpstr>
      <vt:lpstr>Тема урока:</vt:lpstr>
      <vt:lpstr>Цели урока:</vt:lpstr>
      <vt:lpstr>Слайд 7</vt:lpstr>
      <vt:lpstr>Создай презентацию:</vt:lpstr>
      <vt:lpstr>Слайд 9</vt:lpstr>
      <vt:lpstr>Использованные материалы: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Школа</cp:lastModifiedBy>
  <cp:revision>17</cp:revision>
  <dcterms:created xsi:type="dcterms:W3CDTF">2009-01-08T12:15:48Z</dcterms:created>
  <dcterms:modified xsi:type="dcterms:W3CDTF">2017-06-04T17:12:44Z</dcterms:modified>
</cp:coreProperties>
</file>